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4" r:id="rId8"/>
    <p:sldId id="265" r:id="rId9"/>
    <p:sldId id="266" r:id="rId10"/>
    <p:sldId id="267" r:id="rId11"/>
    <p:sldId id="268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087" autoAdjust="0"/>
    <p:restoredTop sz="94660"/>
  </p:normalViewPr>
  <p:slideViewPr>
    <p:cSldViewPr snapToGrid="0">
      <p:cViewPr varScale="1">
        <p:scale>
          <a:sx n="89" d="100"/>
          <a:sy n="89" d="100"/>
        </p:scale>
        <p:origin x="714" y="6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  <a:prstGeom prst="rect">
            <a:avLst/>
          </a:prstGeo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8984" y="1792224"/>
            <a:ext cx="990599" cy="304799"/>
          </a:xfrm>
        </p:spPr>
        <p:txBody>
          <a:bodyPr/>
          <a:lstStyle>
            <a:lvl1pPr algn="l">
              <a:defRPr b="0">
                <a:solidFill>
                  <a:schemeClr val="bg1"/>
                </a:solidFill>
              </a:defRPr>
            </a:lvl1pPr>
          </a:lstStyle>
          <a:p>
            <a:fld id="{CA2F7287-6754-431A-92D4-8CCF10A71DE2}" type="datetimeFigureOut">
              <a:rPr lang="en-US" smtClean="0"/>
              <a:t>8/2/2015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976" y="3227832"/>
            <a:ext cx="3867912" cy="310896"/>
          </a:xfrm>
        </p:spPr>
        <p:txBody>
          <a:bodyPr/>
          <a:lstStyle>
            <a:lvl1pPr>
              <a:defRPr sz="1000" b="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72312117-3314-43FD-AC20-2E134A2B6F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5335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7" y="4969927"/>
            <a:ext cx="8825657" cy="56673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7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F7287-6754-431A-92D4-8CCF10A71DE2}" type="datetimeFigureOut">
              <a:rPr lang="en-US" smtClean="0"/>
              <a:t>8/2/2015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12117-3314-43FD-AC20-2E134A2B6F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8176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0704"/>
            <a:ext cx="8833104" cy="1371600"/>
          </a:xfrm>
          <a:prstGeom prst="rect">
            <a:avLst/>
          </a:prstGeom>
        </p:spPr>
        <p:txBody>
          <a:bodyPr anchor="ctr" anchorCtr="0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2144" y="3547872"/>
            <a:ext cx="8825659" cy="2478024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F7287-6754-431A-92D4-8CCF10A71DE2}" type="datetimeFigureOut">
              <a:rPr lang="en-US" smtClean="0"/>
              <a:t>8/2/2015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12117-3314-43FD-AC20-2E134A2B6F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4824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2" name="TextBox 11"/>
          <p:cNvSpPr txBox="1"/>
          <p:nvPr/>
        </p:nvSpPr>
        <p:spPr bwMode="gray">
          <a:xfrm>
            <a:off x="898295" y="59676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 bwMode="gray">
          <a:xfrm>
            <a:off x="9715063" y="2629300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698249"/>
          </a:xfrm>
          <a:prstGeom prst="rect">
            <a:avLst/>
          </a:prstGeom>
        </p:spPr>
        <p:txBody>
          <a:bodyPr anchor="ctr" anchorCtr="0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 bwMode="gray">
          <a:xfrm>
            <a:off x="1945945" y="3679987"/>
            <a:ext cx="7725772" cy="342174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400" cap="small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8"/>
            <a:ext cx="8825659" cy="997858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F7287-6754-431A-92D4-8CCF10A71DE2}" type="datetimeFigureOut">
              <a:rPr lang="en-US" smtClean="0"/>
              <a:t>8/2/2015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12117-3314-43FD-AC20-2E134A2B6F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8550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3525"/>
            <a:ext cx="8865623" cy="1819656"/>
          </a:xfrm>
          <a:prstGeom prst="rect">
            <a:avLst/>
          </a:prstGeo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9200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F7287-6754-431A-92D4-8CCF10A71DE2}" type="datetimeFigureOut">
              <a:rPr lang="en-US" smtClean="0"/>
              <a:t>8/2/2015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12117-3314-43FD-AC20-2E134A2B6F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9801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312916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79764"/>
            <a:ext cx="3129168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5380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4"/>
            <a:ext cx="3145380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595032"/>
            <a:ext cx="3161029" cy="58473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79764"/>
            <a:ext cx="3161029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4991" y="2603500"/>
            <a:ext cx="32564" cy="3423554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5824" y="2603500"/>
            <a:ext cx="0" cy="3423554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F7287-6754-431A-92D4-8CCF10A71DE2}" type="datetimeFigureOut">
              <a:rPr lang="en-US" smtClean="0"/>
              <a:t>8/2/2015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12117-3314-43FD-AC20-2E134A2B6F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2335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 anchor="ctr" anchorCtr="0"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5"/>
            <a:ext cx="3050438" cy="57626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0916"/>
            <a:ext cx="2691242" cy="158409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7"/>
            <a:ext cx="3050438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2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8"/>
            <a:ext cx="3050438" cy="91257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3" y="4532842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3" y="5109107"/>
            <a:ext cx="3050438" cy="91794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4245" y="2603500"/>
            <a:ext cx="1" cy="3461811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7352" y="2603500"/>
            <a:ext cx="0" cy="3461811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F7287-6754-431A-92D4-8CCF10A71DE2}" type="datetimeFigureOut">
              <a:rPr lang="en-US" smtClean="0"/>
              <a:t>8/2/2015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12117-3314-43FD-AC20-2E134A2B6F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3685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595033"/>
            <a:ext cx="8825659" cy="3424768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F7287-6754-431A-92D4-8CCF10A71DE2}" type="datetimeFigureOut">
              <a:rPr lang="en-US" smtClean="0"/>
              <a:t>8/2/2015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12117-3314-43FD-AC20-2E134A2B6F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8767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6"/>
            <a:ext cx="1441567" cy="4748591"/>
          </a:xfrm>
          <a:prstGeom prst="rect">
            <a:avLst/>
          </a:prstGeo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5"/>
            <a:ext cx="6256025" cy="474859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F7287-6754-431A-92D4-8CCF10A71DE2}" type="datetimeFigureOut">
              <a:rPr lang="en-US" smtClean="0"/>
              <a:t>8/2/2015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12117-3314-43FD-AC20-2E134A2B6F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160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9"/>
            <a:ext cx="8825659" cy="706964"/>
          </a:xfrm>
          <a:prstGeom prst="rect">
            <a:avLst/>
          </a:prstGeo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F7287-6754-431A-92D4-8CCF10A71DE2}" type="datetimeFigureOut">
              <a:rPr lang="en-US" smtClean="0"/>
              <a:t>8/2/2015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 b="1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12117-3314-43FD-AC20-2E134A2B6F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60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8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9192"/>
            <a:ext cx="4343400" cy="2286000"/>
          </a:xfrm>
          <a:prstGeom prst="rect">
            <a:avLst/>
          </a:prstGeom>
        </p:spPr>
        <p:txBody>
          <a:bodyPr anchor="ctr" anchorCtr="0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4576" y="2679192"/>
            <a:ext cx="3758184" cy="2286000"/>
          </a:xfrm>
        </p:spPr>
        <p:txBody>
          <a:bodyPr anchor="ctr" anchorCtr="0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F7287-6754-431A-92D4-8CCF10A71DE2}" type="datetimeFigureOut">
              <a:rPr lang="en-US" smtClean="0"/>
              <a:t>8/2/2015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 b="1"/>
            </a:lvl1pPr>
          </a:lstStyle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12117-3314-43FD-AC20-2E134A2B6F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40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69264"/>
            <a:ext cx="8825659" cy="704088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8032" cy="341630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76" y="2603500"/>
            <a:ext cx="4828032" cy="34163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F7287-6754-431A-92D4-8CCF10A71DE2}" type="datetimeFigureOut">
              <a:rPr lang="en-US" smtClean="0"/>
              <a:t>8/2/2015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12117-3314-43FD-AC20-2E134A2B6F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730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69264"/>
            <a:ext cx="8825659" cy="704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6040"/>
            <a:ext cx="48280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98448"/>
            <a:ext cx="4828032" cy="284378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76" y="2606040"/>
            <a:ext cx="48280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1" y="3187921"/>
            <a:ext cx="4825160" cy="285431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F7287-6754-431A-92D4-8CCF10A71DE2}" type="datetimeFigureOut">
              <a:rPr lang="en-US" smtClean="0"/>
              <a:t>8/2/2015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12117-3314-43FD-AC20-2E134A2B6F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32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2144" y="969264"/>
            <a:ext cx="8825659" cy="704088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F7287-6754-431A-92D4-8CCF10A71DE2}" type="datetimeFigureOut">
              <a:rPr lang="en-US" smtClean="0"/>
              <a:t>8/2/2015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12117-3314-43FD-AC20-2E134A2B6F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219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F7287-6754-431A-92D4-8CCF10A71DE2}" type="datetimeFigureOut">
              <a:rPr lang="en-US" smtClean="0"/>
              <a:t>8/2/2015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12117-3314-43FD-AC20-2E134A2B6F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596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298448"/>
            <a:ext cx="2793159" cy="1597152"/>
          </a:xfrm>
          <a:prstGeom prst="rect">
            <a:avLst/>
          </a:prstGeo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008" y="1447800"/>
            <a:ext cx="5195997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3" y="3129280"/>
            <a:ext cx="2793159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F7287-6754-431A-92D4-8CCF10A71DE2}" type="datetimeFigureOut">
              <a:rPr lang="en-US" smtClean="0"/>
              <a:t>8/2/2015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12117-3314-43FD-AC20-2E134A2B6F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4318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F7287-6754-431A-92D4-8CCF10A71DE2}" type="datetimeFigureOut">
              <a:rPr lang="en-US" smtClean="0"/>
              <a:t>8/2/2015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12117-3314-43FD-AC20-2E134A2B6F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7844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7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30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2760" y="6391656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CA2F7287-6754-431A-92D4-8CCF10A71DE2}" type="datetimeFigureOut">
              <a:rPr lang="en-US" smtClean="0"/>
              <a:t>8/2/2015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7784" y="6391656"/>
            <a:ext cx="3867912" cy="310896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72312117-3314-43FD-AC20-2E134A2B6F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749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Critiques on the Affirmative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OGDI </a:t>
            </a:r>
          </a:p>
          <a:p>
            <a:r>
              <a:rPr lang="en-US" dirty="0" smtClean="0"/>
              <a:t>August 3</a:t>
            </a:r>
            <a:r>
              <a:rPr lang="en-US" baseline="30000" dirty="0" smtClean="0"/>
              <a:t>rd</a:t>
            </a:r>
            <a:r>
              <a:rPr lang="en-US" dirty="0" smtClean="0"/>
              <a:t>,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9935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1AC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Tell a story</a:t>
            </a:r>
          </a:p>
          <a:p>
            <a:r>
              <a:rPr lang="en-US" dirty="0" smtClean="0"/>
              <a:t>Read lots of WARRANTS</a:t>
            </a:r>
            <a:endParaRPr lang="en-US" dirty="0"/>
          </a:p>
          <a:p>
            <a:r>
              <a:rPr lang="en-US" dirty="0" smtClean="0"/>
              <a:t>Start the debates: framework, impacts</a:t>
            </a:r>
          </a:p>
          <a:p>
            <a:r>
              <a:rPr lang="en-US" dirty="0" smtClean="0"/>
              <a:t>“High and low” terminology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25145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2AR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Think the rest of the debate backwards</a:t>
            </a:r>
          </a:p>
          <a:p>
            <a:r>
              <a:rPr lang="en-US" dirty="0" smtClean="0"/>
              <a:t>Framework</a:t>
            </a:r>
          </a:p>
          <a:p>
            <a:r>
              <a:rPr lang="en-US" dirty="0" smtClean="0"/>
              <a:t>Capitalism</a:t>
            </a:r>
          </a:p>
          <a:p>
            <a:r>
              <a:rPr lang="en-US" dirty="0" smtClean="0"/>
              <a:t>Identity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926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Answering the </a:t>
            </a:r>
            <a:r>
              <a:rPr lang="en-US" dirty="0" err="1" smtClean="0"/>
              <a:t>Kritik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ARGS AGAINST EVERY ADVOCACY</a:t>
            </a:r>
          </a:p>
          <a:p>
            <a:r>
              <a:rPr lang="en-US" dirty="0" smtClean="0"/>
              <a:t>Use the affirmative!!</a:t>
            </a:r>
          </a:p>
          <a:p>
            <a:r>
              <a:rPr lang="en-US" dirty="0" smtClean="0"/>
              <a:t>Defend your method/epistemology/ontology!!</a:t>
            </a:r>
          </a:p>
          <a:p>
            <a:r>
              <a:rPr lang="en-US" dirty="0" smtClean="0"/>
              <a:t>Offense</a:t>
            </a:r>
          </a:p>
        </p:txBody>
      </p:sp>
    </p:spTree>
    <p:extLst>
      <p:ext uri="{BB962C8B-B14F-4D97-AF65-F5344CB8AC3E}">
        <p14:creationId xmlns:p14="http://schemas.microsoft.com/office/powerpoint/2010/main" val="2060187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TWO ARGS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Permutation!!</a:t>
            </a:r>
          </a:p>
          <a:p>
            <a:pPr lvl="1"/>
            <a:r>
              <a:rPr lang="en-US" dirty="0" smtClean="0"/>
              <a:t>Maybe not so much</a:t>
            </a:r>
          </a:p>
          <a:p>
            <a:r>
              <a:rPr lang="en-US" dirty="0" smtClean="0"/>
              <a:t>Solvency deficit</a:t>
            </a:r>
          </a:p>
          <a:p>
            <a:pPr lvl="1"/>
            <a:r>
              <a:rPr lang="en-US" dirty="0" smtClean="0"/>
              <a:t>always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7160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the </a:t>
            </a:r>
            <a:r>
              <a:rPr lang="en-US" dirty="0" err="1" smtClean="0"/>
              <a:t>Aff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295" y="2205467"/>
            <a:ext cx="8825659" cy="3416300"/>
          </a:xfrm>
        </p:spPr>
        <p:txBody>
          <a:bodyPr/>
          <a:lstStyle/>
          <a:p>
            <a:r>
              <a:rPr lang="en-US" dirty="0" smtClean="0"/>
              <a:t>You should be able to describe your impacts and advantages in great detail.</a:t>
            </a:r>
          </a:p>
          <a:p>
            <a:r>
              <a:rPr lang="en-US" dirty="0" smtClean="0"/>
              <a:t>You should know examples that don’t have an obvious root cause</a:t>
            </a:r>
          </a:p>
          <a:p>
            <a:r>
              <a:rPr lang="en-US" dirty="0" smtClean="0"/>
              <a:t>You should be able to describe specific solvency mechanisms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416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Defend Your Method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do you know the things you know about your affirmative? Why is that a good way to know things?</a:t>
            </a:r>
          </a:p>
          <a:p>
            <a:r>
              <a:rPr lang="en-US" dirty="0" smtClean="0"/>
              <a:t>Why do you respond to them the way that you do? Why is that the right way to respond?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2926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Offense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Mostly against the alternative</a:t>
            </a:r>
          </a:p>
          <a:p>
            <a:r>
              <a:rPr lang="en-US" dirty="0" smtClean="0"/>
              <a:t>Key to uniqueness questions</a:t>
            </a:r>
          </a:p>
          <a:p>
            <a:r>
              <a:rPr lang="en-US" dirty="0" smtClean="0"/>
              <a:t>Force them to explain it</a:t>
            </a:r>
          </a:p>
          <a:p>
            <a:r>
              <a:rPr lang="en-US" dirty="0" smtClean="0"/>
              <a:t>NEVER let them get a floating PIK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6631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Critiques on the Affirmative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They’re just affirmatives dawg, just arguments.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1017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 to the K </a:t>
            </a:r>
            <a:r>
              <a:rPr lang="en-US" dirty="0" err="1" smtClean="0"/>
              <a:t>Aff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Brainstorm</a:t>
            </a:r>
          </a:p>
          <a:p>
            <a:r>
              <a:rPr lang="en-US" dirty="0" smtClean="0"/>
              <a:t>READ, LIKE ACTUALLY READ</a:t>
            </a:r>
          </a:p>
          <a:p>
            <a:r>
              <a:rPr lang="en-US" dirty="0" smtClean="0"/>
              <a:t>Describe/Map</a:t>
            </a:r>
          </a:p>
          <a:p>
            <a:r>
              <a:rPr lang="en-US" dirty="0" smtClean="0"/>
              <a:t>Cut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0242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to Answer Before You Write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What’s your relation to the topic?</a:t>
            </a:r>
          </a:p>
          <a:p>
            <a:r>
              <a:rPr lang="en-US" dirty="0" smtClean="0"/>
              <a:t>What’s your role of the ballot/debate/debaters/judge?</a:t>
            </a:r>
          </a:p>
          <a:p>
            <a:r>
              <a:rPr lang="en-US" dirty="0" smtClean="0"/>
              <a:t>What’s your advocacy like?</a:t>
            </a:r>
          </a:p>
          <a:p>
            <a:r>
              <a:rPr lang="en-US" dirty="0" smtClean="0"/>
              <a:t>“Why vote </a:t>
            </a:r>
            <a:r>
              <a:rPr lang="en-US" dirty="0" err="1" smtClean="0"/>
              <a:t>aff</a:t>
            </a:r>
            <a:r>
              <a:rPr lang="en-US" dirty="0" smtClean="0"/>
              <a:t>?”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523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EC7F02AD-9687-440F-A9DF-FAA6F22270D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1002</TotalTime>
  <Words>231</Words>
  <Application>Microsoft Office PowerPoint</Application>
  <PresentationFormat>Widescreen</PresentationFormat>
  <Paragraphs>47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Century Gothic</vt:lpstr>
      <vt:lpstr>Wingdings 3</vt:lpstr>
      <vt:lpstr>Ion Boardroom</vt:lpstr>
      <vt:lpstr>Critiques on the Affirmative</vt:lpstr>
      <vt:lpstr>Answering the Kritik</vt:lpstr>
      <vt:lpstr>THE TWO ARGS</vt:lpstr>
      <vt:lpstr>Use the Aff</vt:lpstr>
      <vt:lpstr>Defend Your Method </vt:lpstr>
      <vt:lpstr>Offense</vt:lpstr>
      <vt:lpstr>Critiques on the Affirmative</vt:lpstr>
      <vt:lpstr>Steps to the K Aff</vt:lpstr>
      <vt:lpstr>Questions to Answer Before You Write</vt:lpstr>
      <vt:lpstr>The 1AC</vt:lpstr>
      <vt:lpstr>The 2AR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Critiques on the Affirmative</dc:title>
  <dc:creator>Mike Baxter-Kauf</dc:creator>
  <cp:lastModifiedBy>Mike Baxter-Kauf</cp:lastModifiedBy>
  <cp:revision>6</cp:revision>
  <dcterms:created xsi:type="dcterms:W3CDTF">2015-08-03T02:19:00Z</dcterms:created>
  <dcterms:modified xsi:type="dcterms:W3CDTF">2015-08-03T19:01:41Z</dcterms:modified>
</cp:coreProperties>
</file>